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259631" y="5676628"/>
            <a:ext cx="6901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umbilical vein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(HUVEC).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711696" y="946655"/>
            <a:ext cx="37071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VEGFR-2/KDR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102-PA18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102-PA18AG)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838" y="1700807"/>
            <a:ext cx="5400600" cy="385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17</cp:revision>
  <dcterms:created xsi:type="dcterms:W3CDTF">2012-09-11T08:25:44Z</dcterms:created>
  <dcterms:modified xsi:type="dcterms:W3CDTF">2015-03-17T15:11:47Z</dcterms:modified>
</cp:coreProperties>
</file>